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97" autoAdjust="0"/>
    <p:restoredTop sz="94660"/>
  </p:normalViewPr>
  <p:slideViewPr>
    <p:cSldViewPr>
      <p:cViewPr varScale="1">
        <p:scale>
          <a:sx n="64" d="100"/>
          <a:sy n="64" d="100"/>
        </p:scale>
        <p:origin x="142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30D45-B208-48A2-8EE6-79AA071BDD4C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CA6DF-918B-477E-B0C4-4586930B7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CA6DF-918B-477E-B0C4-4586930B75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29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B8AB5-74CB-5245-7EA9-C7B5DE1F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65C5E-140C-D0A0-3E4C-E65E6CA9A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6294A-72EA-9886-858A-E038E3EE2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EEA0B-D8DE-FB14-88EA-66DD85CB2E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CA6DF-918B-477E-B0C4-4586930B75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92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73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1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7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2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4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2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8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3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5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AE9CA-CC25-4328-B82B-D480291B9288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4C770-F7CF-4FE8-812E-393737191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5" y="0"/>
            <a:ext cx="91476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1FB731B-04C7-8721-028B-C87D63E9A0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F3FE924-C048-BB1A-CC7B-F0BA92EC39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2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8738" y="152400"/>
            <a:ext cx="9144000" cy="3733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Psalm 149:4 New King James Version (NKJV)</a:t>
            </a:r>
          </a:p>
          <a:p>
            <a:pPr marL="0" indent="0">
              <a:buNone/>
            </a:pP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For the Lord takes pleasure in His people;</a:t>
            </a:r>
          </a:p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He will beautify the [a]humble with salvation.</a:t>
            </a:r>
          </a:p>
        </p:txBody>
      </p:sp>
    </p:spTree>
    <p:extLst>
      <p:ext uri="{BB962C8B-B14F-4D97-AF65-F5344CB8AC3E}">
        <p14:creationId xmlns:p14="http://schemas.microsoft.com/office/powerpoint/2010/main" val="3069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6926"/>
            <a:ext cx="9130145" cy="6851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246" y="381000"/>
            <a:ext cx="9144000" cy="5867400"/>
          </a:xfrm>
          <a:solidFill>
            <a:schemeClr val="bg1">
              <a:alpha val="57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 4:10-11 (NKJV)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the twenty-four elders fall down before Him who sits on the throne and worship Him who lives forever and ever, and cast their crowns before the throne, saying: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“You are worthy, [a]O Lord, To receive glory and honor and power; For You created all things, And by Your will they [b]exist and were created.”</a:t>
            </a:r>
          </a:p>
        </p:txBody>
      </p:sp>
    </p:spTree>
    <p:extLst>
      <p:ext uri="{BB962C8B-B14F-4D97-AF65-F5344CB8AC3E}">
        <p14:creationId xmlns:p14="http://schemas.microsoft.com/office/powerpoint/2010/main" val="347656437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626B8-712F-399D-02A1-268C156D4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7799D9-D273-80DC-F154-5868B3331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5" y="0"/>
            <a:ext cx="91476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5AB11F-59DB-1604-7657-D3A7FEFCC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24400"/>
            <a:ext cx="9167734" cy="1470025"/>
          </a:xfrm>
          <a:solidFill>
            <a:schemeClr val="bg1">
              <a:alpha val="88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Created for God’s Glory</a:t>
            </a:r>
            <a:b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149:4, Revelation 4:10-11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4CD69-1B03-64A2-91FD-2057EF2CF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400" y="6324600"/>
            <a:ext cx="4046094" cy="5334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Pastor. Rod Lago</a:t>
            </a:r>
          </a:p>
        </p:txBody>
      </p:sp>
    </p:spTree>
    <p:extLst>
      <p:ext uri="{BB962C8B-B14F-4D97-AF65-F5344CB8AC3E}">
        <p14:creationId xmlns:p14="http://schemas.microsoft.com/office/powerpoint/2010/main" val="129535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8" y="228600"/>
            <a:ext cx="9144000" cy="2819400"/>
          </a:xfrm>
          <a:solidFill>
            <a:schemeClr val="bg1">
              <a:alpha val="69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“We exist for His benefit, His Glory, His Purpose, and His Delight.”</a:t>
            </a:r>
          </a:p>
        </p:txBody>
      </p:sp>
    </p:spTree>
    <p:extLst>
      <p:ext uri="{BB962C8B-B14F-4D97-AF65-F5344CB8AC3E}">
        <p14:creationId xmlns:p14="http://schemas.microsoft.com/office/powerpoint/2010/main" val="226899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7" y="6927"/>
            <a:ext cx="91440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4:23 New King James Version (NKJV)</a:t>
            </a:r>
          </a:p>
          <a:p>
            <a:pPr marL="0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 hour is coming, and now is, when the true worshipers will worship the Father in spirit and truth; for the Father is seeking such to worship Him.</a:t>
            </a:r>
          </a:p>
        </p:txBody>
      </p:sp>
    </p:spTree>
    <p:extLst>
      <p:ext uri="{BB962C8B-B14F-4D97-AF65-F5344CB8AC3E}">
        <p14:creationId xmlns:p14="http://schemas.microsoft.com/office/powerpoint/2010/main" val="405459134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26725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6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our Eternal Calling to God that we will do from Here to Eternity.”</a:t>
            </a:r>
          </a:p>
        </p:txBody>
      </p:sp>
    </p:spTree>
    <p:extLst>
      <p:ext uri="{BB962C8B-B14F-4D97-AF65-F5344CB8AC3E}">
        <p14:creationId xmlns:p14="http://schemas.microsoft.com/office/powerpoint/2010/main" val="42790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2209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three Primary aspects of Worship?</a:t>
            </a:r>
          </a:p>
        </p:txBody>
      </p:sp>
    </p:spTree>
    <p:extLst>
      <p:ext uri="{BB962C8B-B14F-4D97-AF65-F5344CB8AC3E}">
        <p14:creationId xmlns:p14="http://schemas.microsoft.com/office/powerpoint/2010/main" val="416357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2133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I. </a:t>
            </a: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Worship</a:t>
            </a: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 is Far more than Music.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4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7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76774" cy="26670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misuse of the term 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“Worship”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PRAISE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means Fast Songs, Happy and Lively Songs.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Slow Songs. </a:t>
            </a:r>
          </a:p>
        </p:txBody>
      </p:sp>
    </p:spTree>
    <p:extLst>
      <p:ext uri="{BB962C8B-B14F-4D97-AF65-F5344CB8AC3E}">
        <p14:creationId xmlns:p14="http://schemas.microsoft.com/office/powerpoint/2010/main" val="40536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7"/>
            <a:ext cx="9144000" cy="685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782"/>
            <a:ext cx="9144000" cy="226521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“Because anything we do that </a:t>
            </a:r>
            <a:r>
              <a:rPr 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brings Glory to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an Act of Worship.”</a:t>
            </a:r>
          </a:p>
        </p:txBody>
      </p:sp>
    </p:spTree>
    <p:extLst>
      <p:ext uri="{BB962C8B-B14F-4D97-AF65-F5344CB8AC3E}">
        <p14:creationId xmlns:p14="http://schemas.microsoft.com/office/powerpoint/2010/main" val="198658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00300"/>
            <a:ext cx="9144000" cy="2057400"/>
          </a:xfrm>
          <a:solidFill>
            <a:schemeClr val="tx1"/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9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</a:t>
            </a:r>
            <a:r>
              <a:rPr lang="en-US" sz="19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r>
              <a:rPr lang="en-US" sz="19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not for your Benefit.    </a:t>
            </a:r>
          </a:p>
          <a:p>
            <a:pPr marL="0" indent="0" algn="ctr">
              <a:buNone/>
            </a:pPr>
            <a:endParaRPr lang="en-US" sz="19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17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736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57800"/>
          </a:xfrm>
          <a:solidFill>
            <a:schemeClr val="bg1">
              <a:alpha val="6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29:13 (NIV)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Lord says:</a:t>
            </a:r>
          </a:p>
          <a:p>
            <a:pPr marL="0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“These people come near to me with their mouth and honor me with their lips, 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their hearts are far from me.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worship of me is based on merely human rules they have been taught.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51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2209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“God’s heart is not touched by Tradition in Worship, but by Passion and Commitment.”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24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49530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“If your Worship doesn’t leads you to love God more above anything in this world you are missing the line of being a True worshipper of God.”</a:t>
            </a:r>
          </a:p>
        </p:txBody>
      </p:sp>
    </p:spTree>
    <p:extLst>
      <p:ext uri="{BB962C8B-B14F-4D97-AF65-F5344CB8AC3E}">
        <p14:creationId xmlns:p14="http://schemas.microsoft.com/office/powerpoint/2010/main" val="136260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23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86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“Worship is not for Us it is for God and our Motive is to bring Glory and Honor to the Living God.”</a:t>
            </a:r>
          </a:p>
        </p:txBody>
      </p:sp>
    </p:spTree>
    <p:extLst>
      <p:ext uri="{BB962C8B-B14F-4D97-AF65-F5344CB8AC3E}">
        <p14:creationId xmlns:p14="http://schemas.microsoft.com/office/powerpoint/2010/main" val="329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2286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</a:t>
            </a:r>
            <a:r>
              <a:rPr lang="en-US" sz="6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r>
              <a:rPr lang="en-US" sz="6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not Part of your life, it is your Life.</a:t>
            </a:r>
          </a:p>
        </p:txBody>
      </p:sp>
    </p:spTree>
    <p:extLst>
      <p:ext uri="{BB962C8B-B14F-4D97-AF65-F5344CB8AC3E}">
        <p14:creationId xmlns:p14="http://schemas.microsoft.com/office/powerpoint/2010/main" val="196752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429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Worship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must be the first activity when you open your eyes in the morning and the last activity when you close them at night.”</a:t>
            </a:r>
          </a:p>
        </p:txBody>
      </p:sp>
    </p:spTree>
    <p:extLst>
      <p:ext uri="{BB962C8B-B14F-4D97-AF65-F5344CB8AC3E}">
        <p14:creationId xmlns:p14="http://schemas.microsoft.com/office/powerpoint/2010/main" val="58174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581400"/>
          </a:xfrm>
          <a:solidFill>
            <a:schemeClr val="bg1">
              <a:alpha val="61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10:31(NIV) </a:t>
            </a:r>
          </a:p>
          <a:p>
            <a:pPr marL="0" indent="0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whether you eat or drink or whatever you do, do it all for the glory of God.</a:t>
            </a:r>
          </a:p>
        </p:txBody>
      </p:sp>
    </p:spTree>
    <p:extLst>
      <p:ext uri="{BB962C8B-B14F-4D97-AF65-F5344CB8AC3E}">
        <p14:creationId xmlns:p14="http://schemas.microsoft.com/office/powerpoint/2010/main" val="174067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233" y="0"/>
            <a:ext cx="9144000" cy="1828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“Every Activity can be Transformed into an Act of Worship when you do it for the Glory of God.”</a:t>
            </a:r>
          </a:p>
        </p:txBody>
      </p:sp>
    </p:spTree>
    <p:extLst>
      <p:ext uri="{BB962C8B-B14F-4D97-AF65-F5344CB8AC3E}">
        <p14:creationId xmlns:p14="http://schemas.microsoft.com/office/powerpoint/2010/main" val="19309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038600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Colossians 3:23(NIV)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Whatever you do, work at it with all your heart, as working for the Lord, not for human masters,</a:t>
            </a:r>
          </a:p>
        </p:txBody>
      </p:sp>
    </p:spTree>
    <p:extLst>
      <p:ext uri="{BB962C8B-B14F-4D97-AF65-F5344CB8AC3E}">
        <p14:creationId xmlns:p14="http://schemas.microsoft.com/office/powerpoint/2010/main" val="351163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324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6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Worship 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Falling in love with 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17385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509</Words>
  <Application>Microsoft Office PowerPoint</Application>
  <PresentationFormat>On-screen Show (4:3)</PresentationFormat>
  <Paragraphs>40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Franklin Gothic Demi Cond</vt:lpstr>
      <vt:lpstr>Lucida Calligraphy</vt:lpstr>
      <vt:lpstr>Office Theme</vt:lpstr>
      <vt:lpstr>PowerPoint Presentation</vt:lpstr>
      <vt:lpstr>PowerPoint Presentation</vt:lpstr>
      <vt:lpstr>PowerPoint Presentation</vt:lpstr>
      <vt:lpstr>Created for God’s Glory Psalm 149:4, Revelation 4:10-11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Created for God’s Pleasure Psalm 149:4, Revelation 4:10-11</dc:title>
  <dc:creator>pc</dc:creator>
  <cp:lastModifiedBy>aldrin p. velasco</cp:lastModifiedBy>
  <cp:revision>20</cp:revision>
  <dcterms:created xsi:type="dcterms:W3CDTF">2018-10-12T13:36:22Z</dcterms:created>
  <dcterms:modified xsi:type="dcterms:W3CDTF">2025-06-01T03:03:49Z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2025-06-01T01:02:08Z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f883e90d-4695-49ea-a43f-4faa9851b76b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